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5F93C5-4E10-4D23-94CA-9971BE51CD1E}" type="datetimeFigureOut">
              <a:rPr lang="es-ES" smtClean="0"/>
              <a:pPr/>
              <a:t>11/09/2014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8DBA51-C48F-400C-93C0-E9F3BFFD2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drymillar.jimdo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458200" cy="328614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800" dirty="0" smtClean="0"/>
              <a:t>Diariamente los desafíos son grandes en especial fortalecer el pensamiento y la convivencia ,por eso es importante conocer ¿cómo somos y cómo trabajamos en este curso? </a:t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¡bienvenidos a esta gran aventura!</a:t>
            </a: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7143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4800" dirty="0" smtClean="0"/>
              <a:t>Conociéndonos</a:t>
            </a:r>
            <a:endParaRPr lang="es-ES" sz="4800" dirty="0"/>
          </a:p>
        </p:txBody>
      </p:sp>
      <p:pic>
        <p:nvPicPr>
          <p:cNvPr id="1026" name="Picture 2" descr="E:\Photos\IMG0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cap="none" dirty="0" smtClean="0">
                <a:hlinkClick r:id="rId2"/>
              </a:rPr>
              <a:t>www.odrymillar.jimdo.com</a:t>
            </a:r>
            <a:r>
              <a:rPr lang="es-ES" sz="1800" cap="none" dirty="0" smtClean="0"/>
              <a:t/>
            </a:r>
            <a:br>
              <a:rPr lang="es-ES" sz="1800" cap="none" dirty="0" smtClean="0"/>
            </a:br>
            <a:r>
              <a:rPr lang="es-ES" sz="1800" cap="none" dirty="0" smtClean="0"/>
              <a:t>www.pensarjack.jimdo.com</a:t>
            </a:r>
            <a:br>
              <a:rPr lang="es-ES" sz="1800" cap="none" dirty="0" smtClean="0"/>
            </a:br>
            <a:endParaRPr lang="es-ES" sz="1800" cap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076770" cy="63976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fortalecer nuestros aprendizajes?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5720" t="1964" r="21042" b="27008"/>
          <a:stretch>
            <a:fillRect/>
          </a:stretch>
        </p:blipFill>
        <p:spPr bwMode="auto">
          <a:xfrm>
            <a:off x="280988" y="1622307"/>
            <a:ext cx="4291012" cy="33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l="4885" t="2095" r="21835" b="25042"/>
          <a:stretch>
            <a:fillRect/>
          </a:stretch>
        </p:blipFill>
        <p:spPr bwMode="auto">
          <a:xfrm>
            <a:off x="4857752" y="1714488"/>
            <a:ext cx="4004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Cuento con su apoyo para alcanzar la meta, promover a cuarto a un excelente grupo de triunfadores</a:t>
            </a:r>
            <a:endParaRPr lang="es-ES" sz="1800" dirty="0"/>
          </a:p>
        </p:txBody>
      </p:sp>
      <p:pic>
        <p:nvPicPr>
          <p:cNvPr id="1026" name="Picture 2" descr="C:\Documents and Settings\PC4\Mis documentos\fras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7" y="785794"/>
            <a:ext cx="5203646" cy="4233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600" dirty="0" smtClean="0"/>
              <a:t>Así son a los 8 años…</a:t>
            </a:r>
            <a:endParaRPr lang="es-ES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b="1" dirty="0" smtClean="0"/>
              <a:t>Estoy interesado en las cosas y las personas fuera de mi casa.</a:t>
            </a:r>
          </a:p>
          <a:p>
            <a:r>
              <a:rPr lang="es-ES" b="1" dirty="0" smtClean="0"/>
              <a:t>Mis amigos son muy importantes para mí, y es posible que tenga un mejor amigo. Algunas veces siento presión de los otros niños que me rodean.</a:t>
            </a:r>
          </a:p>
          <a:p>
            <a:r>
              <a:rPr lang="es-ES" dirty="0" smtClean="0"/>
              <a:t>.</a:t>
            </a:r>
          </a:p>
          <a:p>
            <a:r>
              <a:rPr lang="es-ES" b="1" dirty="0" smtClean="0"/>
              <a:t>Soy atrevido y estoy dispuesto a intentar algo nuevo. No obstante, a veces me da miedo fracasar o que me acusen de algo. Puede ser que todavía me dé miedo la oscuridad. Una de las formas como supero el miedo es encarándolo.</a:t>
            </a:r>
          </a:p>
          <a:p>
            <a:r>
              <a:rPr lang="es-ES" dirty="0" smtClean="0"/>
              <a:t>.</a:t>
            </a:r>
          </a:p>
          <a:p>
            <a:r>
              <a:rPr lang="es-ES" b="1" dirty="0" smtClean="0"/>
              <a:t>Puedo muy dramático, me entrego hasta ensimismarme cuando actúo el papel de un personaje.</a:t>
            </a:r>
          </a:p>
          <a:p>
            <a:r>
              <a:rPr lang="es-ES" b="1" dirty="0" smtClean="0"/>
              <a:t>Necesito algo de ayuda para organizarme. Tengo quehaceres y tareas que hacer.</a:t>
            </a:r>
          </a:p>
          <a:p>
            <a:r>
              <a:rPr lang="es-ES" b="1" dirty="0" smtClean="0"/>
              <a:t>Me gusta construir cosas y experimentar en poner las cosas en orden. Me entretengo con juegos de construcción, muñecas, juegos de ciencias, artesanías y manualidades y los equipos deportivos.</a:t>
            </a:r>
          </a:p>
          <a:p>
            <a:r>
              <a:rPr lang="es-ES" dirty="0" smtClean="0"/>
              <a:t>.</a:t>
            </a:r>
          </a:p>
          <a:p>
            <a:r>
              <a:rPr lang="es-ES" b="1" dirty="0" smtClean="0"/>
              <a:t>Estoy empezando a leer más por mi cuenta, pero todavía me gusta cuando me lees.</a:t>
            </a:r>
          </a:p>
          <a:p>
            <a:r>
              <a:rPr lang="es-ES" b="1" dirty="0" smtClean="0"/>
              <a:t>Hablo mejor que lo que escribo.</a:t>
            </a:r>
          </a:p>
          <a:p>
            <a:r>
              <a:rPr lang="es-ES" b="1" dirty="0" smtClean="0"/>
              <a:t>Estoy muy orgulloso de mi familia.</a:t>
            </a:r>
          </a:p>
          <a:p>
            <a:r>
              <a:rPr lang="es-ES" b="1" dirty="0" smtClean="0"/>
              <a:t>Mi interés en el espacio está empezando a aumentar.</a:t>
            </a:r>
          </a:p>
          <a:p>
            <a:r>
              <a:rPr lang="es-ES" b="1" dirty="0" smtClean="0"/>
              <a:t>Estoy interesado en saber lo que es correcto y lo que es incorrecto y me sienta mal haber hecho algo "malo".</a:t>
            </a:r>
          </a:p>
          <a:p>
            <a:r>
              <a:rPr lang="es-ES" b="1" dirty="0" smtClean="0"/>
              <a:t>Me interesa el pasado.</a:t>
            </a:r>
          </a:p>
          <a:p>
            <a:endParaRPr lang="es-ES" dirty="0"/>
          </a:p>
        </p:txBody>
      </p:sp>
      <p:pic>
        <p:nvPicPr>
          <p:cNvPr id="2050" name="Picture 2" descr="E:\Photos\IMG005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 los 9 años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dirty="0" smtClean="0"/>
              <a:t>Me gusta planear mis días.</a:t>
            </a:r>
          </a:p>
          <a:p>
            <a:r>
              <a:rPr lang="es-ES" b="1" dirty="0" smtClean="0"/>
              <a:t>Empiezo a admirar a distintas personas.</a:t>
            </a:r>
          </a:p>
          <a:p>
            <a:r>
              <a:rPr lang="es-ES" b="1" dirty="0" smtClean="0"/>
              <a:t>Me gusta acabar bien las cosas.</a:t>
            </a:r>
          </a:p>
          <a:p>
            <a:r>
              <a:rPr lang="es-ES" b="1" dirty="0" smtClean="0"/>
              <a:t>Puede ser que tenga muchos sueños de terror.</a:t>
            </a:r>
          </a:p>
          <a:p>
            <a:r>
              <a:rPr lang="es-ES" b="1" dirty="0" smtClean="0"/>
              <a:t>Puedo pensar por mí mismo y soy capaz de hacer mucho más cosas por mí mismo que antes.</a:t>
            </a:r>
          </a:p>
          <a:p>
            <a:r>
              <a:rPr lang="es-ES" b="1" dirty="0" smtClean="0"/>
              <a:t>Soy bueno para resolver problemas y me puedo concentrar por largo tiempo.</a:t>
            </a:r>
          </a:p>
          <a:p>
            <a:r>
              <a:rPr lang="es-ES" b="1" dirty="0" smtClean="0"/>
              <a:t>Puede ser que no juegue mucho con las niñas (si soy un niño) ni con los niños (si soy una niña). </a:t>
            </a:r>
          </a:p>
          <a:p>
            <a:r>
              <a:rPr lang="es-ES" b="1" dirty="0" smtClean="0"/>
              <a:t>Soy responsable y puedo cuidar a mis hermanitos más pequeños.</a:t>
            </a:r>
          </a:p>
          <a:p>
            <a:r>
              <a:rPr lang="es-ES" b="1" dirty="0" smtClean="0"/>
              <a:t>Puede ser que me gusten los deportes.</a:t>
            </a:r>
          </a:p>
          <a:p>
            <a:r>
              <a:rPr lang="es-ES" b="1" dirty="0" smtClean="0"/>
              <a:t>El ser justo y el decir la verdad son importantes para mí.</a:t>
            </a:r>
          </a:p>
          <a:p>
            <a:r>
              <a:rPr lang="es-ES" b="1" dirty="0" smtClean="0"/>
              <a:t>Si me interesa un tema, me gusta explorarlo lo más que pueda.</a:t>
            </a:r>
          </a:p>
        </p:txBody>
      </p:sp>
      <p:pic>
        <p:nvPicPr>
          <p:cNvPr id="3074" name="Picture 2" descr="E:\Photos\IMG00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 los 10 años y 11 años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b="1" dirty="0" smtClean="0"/>
              <a:t>Me gusta planear mis días.</a:t>
            </a:r>
          </a:p>
          <a:p>
            <a:r>
              <a:rPr lang="es-ES" b="1" dirty="0" smtClean="0"/>
              <a:t>Me gusta hacer las cosas lo mejor posible, pero no necesito ganar.</a:t>
            </a:r>
          </a:p>
          <a:p>
            <a:endParaRPr lang="es-ES" dirty="0" smtClean="0"/>
          </a:p>
          <a:p>
            <a:r>
              <a:rPr lang="es-ES" b="1" dirty="0" smtClean="0"/>
              <a:t>Me encanta coleccionar cosas.</a:t>
            </a:r>
          </a:p>
          <a:p>
            <a:r>
              <a:rPr lang="es-ES" b="1" dirty="0" smtClean="0"/>
              <a:t>Quiero a mis amigos y me gusta saber mucho de ellos. Especialmente quiero mucho a los amigos en quiénes puedo confiar.</a:t>
            </a:r>
          </a:p>
          <a:p>
            <a:r>
              <a:rPr lang="es-ES" b="1" dirty="0" smtClean="0"/>
              <a:t>Puede que me guste estar afuera y ser activo. Me encanta mover mi cuerpo.</a:t>
            </a:r>
          </a:p>
          <a:p>
            <a:r>
              <a:rPr lang="es-ES" b="1" dirty="0" smtClean="0"/>
              <a:t>A veces me enojo y tengo arranques de ira, pero normalmente no duran mucho.</a:t>
            </a:r>
          </a:p>
          <a:p>
            <a:r>
              <a:rPr lang="es-ES" b="1" dirty="0" smtClean="0"/>
              <a:t>Puede ser que me gusten las historias sobre personas famosas, de aventuras y de misterio.</a:t>
            </a:r>
          </a:p>
          <a:p>
            <a:r>
              <a:rPr lang="es-ES" dirty="0" smtClean="0"/>
              <a:t>.</a:t>
            </a:r>
          </a:p>
          <a:p>
            <a:r>
              <a:rPr lang="es-ES" b="1" dirty="0" smtClean="0"/>
              <a:t>No siempre puedo distinguir el bien del mal.</a:t>
            </a:r>
          </a:p>
          <a:p>
            <a:r>
              <a:rPr lang="es-ES" b="1" dirty="0" smtClean="0"/>
              <a:t>Me gusta hablar cuando estoy listo. Cuando me hacen una pregunta -- sobre qué tal me va, por ejemplo -- a veces contestaré: "no lo sé."</a:t>
            </a:r>
          </a:p>
          <a:p>
            <a:r>
              <a:rPr lang="es-ES" b="1" dirty="0" smtClean="0"/>
              <a:t>Ser justo es algo muy importante para mí.</a:t>
            </a:r>
          </a:p>
          <a:p>
            <a:r>
              <a:rPr lang="es-ES" b="1" dirty="0" smtClean="0"/>
              <a:t>Necesito cierta ayuda para hacer las cosas.</a:t>
            </a:r>
            <a:endParaRPr lang="es-ES" dirty="0" smtClean="0"/>
          </a:p>
          <a:p>
            <a:r>
              <a:rPr lang="es-ES" b="1" dirty="0" smtClean="0"/>
              <a:t>Estoy desarrollando mi propio sentido del humor. Me gustan los chistes y los juegos de palabras.</a:t>
            </a:r>
          </a:p>
        </p:txBody>
      </p:sp>
      <p:pic>
        <p:nvPicPr>
          <p:cNvPr id="4098" name="Picture 2" descr="E:\Photos\IMG00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¿Cómo trabajamos?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562476" cy="4681550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.</a:t>
            </a:r>
          </a:p>
          <a:p>
            <a:r>
              <a:rPr lang="es-ES" b="1" u="sng" dirty="0" smtClean="0"/>
              <a:t>Etapa de las operaciones concretas</a:t>
            </a:r>
            <a:endParaRPr lang="es-ES" dirty="0" smtClean="0"/>
          </a:p>
          <a:p>
            <a:r>
              <a:rPr lang="es-ES" dirty="0" smtClean="0"/>
              <a:t> Esta etapa tiene lugar entre los </a:t>
            </a:r>
            <a:r>
              <a:rPr lang="es-ES" b="1" dirty="0" smtClean="0"/>
              <a:t>siete y doce años</a:t>
            </a:r>
            <a:r>
              <a:rPr lang="es-ES" dirty="0" smtClean="0"/>
              <a:t> aproximadamente y está marcada por una disminución gradual del pensamiento egocéntrico y por la </a:t>
            </a:r>
            <a:r>
              <a:rPr lang="es-ES" b="1" dirty="0" smtClean="0"/>
              <a:t>capacidad creciente de</a:t>
            </a:r>
            <a:r>
              <a:rPr lang="es-ES" dirty="0" smtClean="0"/>
              <a:t> </a:t>
            </a:r>
            <a:r>
              <a:rPr lang="es-ES" b="1" dirty="0" smtClean="0"/>
              <a:t>centrarse en más de un aspecto de un estímulo</a:t>
            </a:r>
            <a:r>
              <a:rPr lang="es-ES" dirty="0" smtClean="0"/>
              <a:t>. Pueden </a:t>
            </a:r>
            <a:r>
              <a:rPr lang="es-ES" b="1" dirty="0" smtClean="0"/>
              <a:t>entender el concepto de</a:t>
            </a:r>
            <a:r>
              <a:rPr lang="es-ES" dirty="0" smtClean="0"/>
              <a:t> </a:t>
            </a:r>
            <a:r>
              <a:rPr lang="es-ES" b="1" dirty="0" smtClean="0"/>
              <a:t>agrupar,</a:t>
            </a:r>
            <a:r>
              <a:rPr lang="es-ES" dirty="0" smtClean="0"/>
              <a:t> sabiendo que un perro pequeño y un perro grande siguen siendo ambos perros, o que los diversos tipos de monedas y los billetes forman parte del concepto más amplio de dinero.</a:t>
            </a:r>
          </a:p>
          <a:p>
            <a:r>
              <a:rPr lang="es-ES" b="1" dirty="0" smtClean="0"/>
              <a:t>Sólo </a:t>
            </a:r>
            <a:r>
              <a:rPr lang="es-ES" dirty="0" smtClean="0"/>
              <a:t>pueden </a:t>
            </a:r>
            <a:r>
              <a:rPr lang="es-ES" b="1" dirty="0" smtClean="0"/>
              <a:t>aplicar esta</a:t>
            </a:r>
            <a:r>
              <a:rPr lang="es-ES" dirty="0" smtClean="0"/>
              <a:t> nueva </a:t>
            </a:r>
            <a:r>
              <a:rPr lang="es-ES" b="1" dirty="0" smtClean="0"/>
              <a:t>comprensión a los objetos concretos</a:t>
            </a:r>
            <a:r>
              <a:rPr lang="es-ES" dirty="0" smtClean="0"/>
              <a:t> (</a:t>
            </a:r>
            <a:r>
              <a:rPr lang="es-ES" b="1" dirty="0" smtClean="0"/>
              <a:t>aquellos que</a:t>
            </a:r>
            <a:r>
              <a:rPr lang="es-ES" dirty="0" smtClean="0"/>
              <a:t> </a:t>
            </a:r>
            <a:r>
              <a:rPr lang="es-ES" b="1" dirty="0" smtClean="0"/>
              <a:t>han experimentado con sus sentidos</a:t>
            </a:r>
            <a:r>
              <a:rPr lang="es-ES" dirty="0" smtClean="0"/>
              <a:t>). Es decir, </a:t>
            </a:r>
            <a:r>
              <a:rPr lang="es-ES" b="1" dirty="0" smtClean="0"/>
              <a:t>los objetos imaginados o los que no han visto, oído, o tocado, continúan siendo algo místicos para estos niños, </a:t>
            </a:r>
            <a:r>
              <a:rPr lang="es-ES" dirty="0" smtClean="0"/>
              <a:t>y el pensamiento abstracto tiene todavía que desarrollarse.</a:t>
            </a:r>
          </a:p>
          <a:p>
            <a:endParaRPr lang="es-ES" dirty="0"/>
          </a:p>
        </p:txBody>
      </p:sp>
      <p:pic>
        <p:nvPicPr>
          <p:cNvPr id="5122" name="Picture 2" descr="E:\Photos\IMG00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616199" cy="1962149"/>
          </a:xfrm>
          <a:prstGeom prst="rect">
            <a:avLst/>
          </a:prstGeom>
          <a:noFill/>
        </p:spPr>
      </p:pic>
      <p:pic>
        <p:nvPicPr>
          <p:cNvPr id="5123" name="Picture 3" descr="E:\Photos\IMG0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9000"/>
            <a:ext cx="2238332" cy="1678749"/>
          </a:xfrm>
          <a:prstGeom prst="rect">
            <a:avLst/>
          </a:prstGeom>
          <a:noFill/>
        </p:spPr>
      </p:pic>
      <p:pic>
        <p:nvPicPr>
          <p:cNvPr id="5124" name="Picture 4" descr="E:\Photos\IMG00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2786083" cy="1855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estamos trabajando?</a:t>
            </a:r>
            <a:endParaRPr lang="es-ES" dirty="0"/>
          </a:p>
        </p:txBody>
      </p:sp>
      <p:pic>
        <p:nvPicPr>
          <p:cNvPr id="5" name="4 Marcador de contenido" descr="TDAH_hiperactividad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5643602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/>
          <a:srcRect l="27177" t="31721" r="16430" b="41259"/>
          <a:stretch/>
        </p:blipFill>
        <p:spPr bwMode="auto">
          <a:xfrm>
            <a:off x="285720" y="214290"/>
            <a:ext cx="5591175" cy="3009902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5942" t="45620" r="14098" b="21450"/>
          <a:stretch/>
        </p:blipFill>
        <p:spPr bwMode="auto">
          <a:xfrm>
            <a:off x="2928926" y="3571876"/>
            <a:ext cx="5991225" cy="3014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609" t="27100" r="29101" b="23828"/>
          <a:stretch>
            <a:fillRect/>
          </a:stretch>
        </p:blipFill>
        <p:spPr bwMode="auto">
          <a:xfrm>
            <a:off x="1643042" y="1000108"/>
            <a:ext cx="56436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Campo matemático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24493" y="1334643"/>
          <a:ext cx="6095014" cy="4241292"/>
        </p:xfrm>
        <a:graphic>
          <a:graphicData uri="http://schemas.openxmlformats.org/drawingml/2006/table">
            <a:tbl>
              <a:tblPr/>
              <a:tblGrid>
                <a:gridCol w="2413855"/>
                <a:gridCol w="3681159"/>
              </a:tblGrid>
              <a:tr h="18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latin typeface="Calibri"/>
                          <a:ea typeface="Calibri"/>
                          <a:cs typeface="Times New Roman"/>
                        </a:rPr>
                        <a:t>SISTEMA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latin typeface="Calibri"/>
                          <a:ea typeface="Calibri"/>
                          <a:cs typeface="Times New Roman"/>
                        </a:rPr>
                        <a:t>GRADO TERCERO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NUMÉRICO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OPERACIONES Y RELACIONES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NUMERACIÓN HASTA DE 7 CIFRAS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PRIMOS Y COMPUESTOS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400" b="1" dirty="0">
                          <a:latin typeface="Calibri"/>
                          <a:ea typeface="Calibri"/>
                          <a:cs typeface="Times New Roman"/>
                        </a:rPr>
                        <a:t>+, -, x y </a:t>
                      </a:r>
                      <a:r>
                        <a:rPr lang="es-CO" sz="1400" b="1" dirty="0">
                          <a:latin typeface="Calibri"/>
                          <a:ea typeface="Calibri"/>
                          <a:cs typeface="Calibri"/>
                        </a:rPr>
                        <a:t>÷ ÉNFASIS EN </a:t>
                      </a:r>
                      <a:r>
                        <a:rPr lang="es-CO" sz="1400" b="1" dirty="0" smtClean="0">
                          <a:latin typeface="Calibri"/>
                          <a:ea typeface="Calibri"/>
                          <a:cs typeface="Calibri"/>
                        </a:rPr>
                        <a:t>MULTIPLICACIÓN y DIVISIÓN POR 2 CIFRAS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Calibri"/>
                        </a:rPr>
                        <a:t>FRACCIONES, SUMA Y RESTA DE HOMOGÉNEOS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Calibri"/>
                        </a:rPr>
                        <a:t>MULTIPLOS Y </a:t>
                      </a:r>
                      <a:r>
                        <a:rPr lang="es-CO" sz="1200" dirty="0" smtClean="0">
                          <a:latin typeface="Calibri"/>
                          <a:ea typeface="Calibri"/>
                          <a:cs typeface="Calibri"/>
                        </a:rPr>
                        <a:t>DIVISORES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b="0" dirty="0">
                          <a:latin typeface="Calibri"/>
                          <a:ea typeface="Calibri"/>
                          <a:cs typeface="Times New Roman"/>
                        </a:rPr>
                        <a:t>MAGNITUDES LINEALES: METRO, MÚLTIPLOS Y SUBMÚLTIPLOS</a:t>
                      </a:r>
                      <a:endParaRPr lang="es-ES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CONVERSIÓN DE MAGNITUDES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TIEMPO: HORAS, MINUTOS, SEGUNDOS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GEOMÉTRICO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TANGRAM: PARTES Y TODO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ANIMAPLANOS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VARIACIONAL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PROPOSICIONAL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RECOLECCIÓN DE DATOS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TABLAS DE FRECUENCIA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MODA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libri"/>
                          <a:ea typeface="Calibri"/>
                          <a:cs typeface="Times New Roman"/>
                        </a:rPr>
                        <a:t>PREGUNTAS GENERADORAS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libri"/>
                          <a:ea typeface="Calibri"/>
                          <a:cs typeface="Times New Roman"/>
                        </a:rPr>
                        <a:t>¿QUÉ INSTRUMENTOS, RECURSOS, Y ARGUMENTOS APLICO EN LA RESOLUCIÓN DE PROBLEMAS EN LA VIDA DIARIA?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8" marR="6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817</Words>
  <Application>Microsoft Office PowerPoint</Application>
  <PresentationFormat>Presentación en pantalla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            Diariamente los desafíos son grandes en especial fortalecer el pensamiento y la convivencia ,por eso es importante conocer ¿cómo somos y cómo trabajamos en este curso?   ¡bienvenidos a esta gran aventura!</vt:lpstr>
      <vt:lpstr>Así son a los 8 años…</vt:lpstr>
      <vt:lpstr>A los 9 años</vt:lpstr>
      <vt:lpstr>a los 10 años y 11 años</vt:lpstr>
      <vt:lpstr>¿Cómo trabajamos?</vt:lpstr>
      <vt:lpstr>¿Qué estamos trabajando?</vt:lpstr>
      <vt:lpstr>Diapositiva 7</vt:lpstr>
      <vt:lpstr>Diapositiva 8</vt:lpstr>
      <vt:lpstr>Campo matemático</vt:lpstr>
      <vt:lpstr>www.odrymillar.jimdo.com www.pensarjack.jimdo.com </vt:lpstr>
      <vt:lpstr>Cuento con su apoyo para alcanzar la meta, promover a cuarto a un excelente grupo de triunfadores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Diariamente los desafíos son grandes en especial fortalecer el pensamiento y la convivencia ,por eso es importante conocer ¿cómo somos y cómo trabajamos en este curso?</dc:title>
  <dc:creator>PC4</dc:creator>
  <cp:lastModifiedBy>PC4</cp:lastModifiedBy>
  <cp:revision>12</cp:revision>
  <dcterms:created xsi:type="dcterms:W3CDTF">2014-09-11T17:59:29Z</dcterms:created>
  <dcterms:modified xsi:type="dcterms:W3CDTF">2014-09-11T19:49:37Z</dcterms:modified>
</cp:coreProperties>
</file>