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9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A0A-6483-46C2-9B8F-8023DECD8917}" type="datetimeFigureOut">
              <a:rPr lang="es-CO" smtClean="0"/>
              <a:t>09/05/2014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DCF6-1129-491E-841D-47C46E69C1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035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A0A-6483-46C2-9B8F-8023DECD8917}" type="datetimeFigureOut">
              <a:rPr lang="es-CO" smtClean="0"/>
              <a:t>09/05/2014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DCF6-1129-491E-841D-47C46E69C1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494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A0A-6483-46C2-9B8F-8023DECD8917}" type="datetimeFigureOut">
              <a:rPr lang="es-CO" smtClean="0"/>
              <a:t>09/05/2014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DCF6-1129-491E-841D-47C46E69C1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654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A0A-6483-46C2-9B8F-8023DECD8917}" type="datetimeFigureOut">
              <a:rPr lang="es-CO" smtClean="0"/>
              <a:t>09/05/2014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DCF6-1129-491E-841D-47C46E69C1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034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A0A-6483-46C2-9B8F-8023DECD8917}" type="datetimeFigureOut">
              <a:rPr lang="es-CO" smtClean="0"/>
              <a:t>09/05/2014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DCF6-1129-491E-841D-47C46E69C1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462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A0A-6483-46C2-9B8F-8023DECD8917}" type="datetimeFigureOut">
              <a:rPr lang="es-CO" smtClean="0"/>
              <a:t>09/05/2014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DCF6-1129-491E-841D-47C46E69C1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8221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A0A-6483-46C2-9B8F-8023DECD8917}" type="datetimeFigureOut">
              <a:rPr lang="es-CO" smtClean="0"/>
              <a:t>09/05/2014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DCF6-1129-491E-841D-47C46E69C1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868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A0A-6483-46C2-9B8F-8023DECD8917}" type="datetimeFigureOut">
              <a:rPr lang="es-CO" smtClean="0"/>
              <a:t>09/05/2014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DCF6-1129-491E-841D-47C46E69C1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3833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A0A-6483-46C2-9B8F-8023DECD8917}" type="datetimeFigureOut">
              <a:rPr lang="es-CO" smtClean="0"/>
              <a:t>09/05/2014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DCF6-1129-491E-841D-47C46E69C1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1338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A0A-6483-46C2-9B8F-8023DECD8917}" type="datetimeFigureOut">
              <a:rPr lang="es-CO" smtClean="0"/>
              <a:t>09/05/2014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DCF6-1129-491E-841D-47C46E69C1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7281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A0A-6483-46C2-9B8F-8023DECD8917}" type="datetimeFigureOut">
              <a:rPr lang="es-CO" smtClean="0"/>
              <a:t>09/05/2014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DCF6-1129-491E-841D-47C46E69C1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578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8A0A-6483-46C2-9B8F-8023DECD8917}" type="datetimeFigureOut">
              <a:rPr lang="es-CO" smtClean="0"/>
              <a:t>09/05/2014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DCF6-1129-491E-841D-47C46E69C1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9816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39.jimdo.com/app/s8d104b3d13f91704/pf2a7de586833f805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odrymillar75@hotmail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3" t="28204" r="16897" b="28204"/>
          <a:stretch/>
        </p:blipFill>
        <p:spPr bwMode="auto">
          <a:xfrm>
            <a:off x="179512" y="260649"/>
            <a:ext cx="878497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2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6" t="31525" r="22462" b="29361"/>
          <a:stretch/>
        </p:blipFill>
        <p:spPr bwMode="auto">
          <a:xfrm>
            <a:off x="321951" y="260648"/>
            <a:ext cx="864253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53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2" t="14379" r="16753" b="27602"/>
          <a:stretch/>
        </p:blipFill>
        <p:spPr bwMode="auto">
          <a:xfrm>
            <a:off x="395536" y="-118752"/>
            <a:ext cx="8568951" cy="664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14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9" t="22164" r="17584" b="23692"/>
          <a:stretch/>
        </p:blipFill>
        <p:spPr bwMode="auto">
          <a:xfrm>
            <a:off x="521636" y="260648"/>
            <a:ext cx="85148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13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 l="13406" t="1813" r="13272"/>
          <a:stretch>
            <a:fillRect/>
          </a:stretch>
        </p:blipFill>
        <p:spPr bwMode="auto">
          <a:xfrm>
            <a:off x="-612576" y="0"/>
            <a:ext cx="9919970" cy="1004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619672" y="2276872"/>
            <a:ext cx="5976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itchFamily="66" charset="0"/>
              </a:rPr>
              <a:t>R</a:t>
            </a:r>
            <a:r>
              <a:rPr lang="es-ES" sz="1200" dirty="0" smtClean="0">
                <a:latin typeface="Comic Sans MS" pitchFamily="66" charset="0"/>
              </a:rPr>
              <a:t>ecuerden estar atentos con los proyectos de ciencia y tecnología estarán enfocados en la elaboración de manillas y el tema de movimiento, los requerimientos estarán siendo publicados en: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sz="1200" dirty="0" smtClean="0">
                <a:latin typeface="Comic Sans MS" pitchFamily="66" charset="0"/>
              </a:rPr>
              <a:t>Odrymillar.jimdo.com</a:t>
            </a:r>
          </a:p>
          <a:p>
            <a:r>
              <a:rPr lang="es-ES" sz="1200" u="sng" dirty="0">
                <a:latin typeface="Comic Sans MS" pitchFamily="66" charset="0"/>
                <a:hlinkClick r:id="rId3"/>
              </a:rPr>
              <a:t>http://www39.jimdo.com/app/s8d104b3d13f91704/pf2a7de586833f805/</a:t>
            </a:r>
            <a:endParaRPr lang="es-CO" sz="1200" dirty="0">
              <a:latin typeface="Comic Sans MS" pitchFamily="66" charset="0"/>
            </a:endParaRPr>
          </a:p>
          <a:p>
            <a:r>
              <a:rPr lang="es-ES" sz="1200" dirty="0">
                <a:latin typeface="Comic Sans MS" pitchFamily="66" charset="0"/>
              </a:rPr>
              <a:t>	</a:t>
            </a:r>
            <a:endParaRPr lang="es-CO" sz="1200" dirty="0">
              <a:latin typeface="Comic Sans MS" pitchFamily="66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s-ES" sz="1200" dirty="0" smtClean="0">
              <a:latin typeface="Comic Sans MS" pitchFamily="66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ES" sz="1200" dirty="0" smtClean="0">
                <a:latin typeface="Comic Sans MS" pitchFamily="66" charset="0"/>
              </a:rPr>
              <a:t>Enviar las fotos de lugares maravillosos a mi correo </a:t>
            </a:r>
            <a:r>
              <a:rPr lang="es-ES" sz="1200" dirty="0" smtClean="0">
                <a:latin typeface="Comic Sans MS" pitchFamily="66" charset="0"/>
                <a:hlinkClick r:id="rId4"/>
              </a:rPr>
              <a:t>odrymillar75@hotmail.com</a:t>
            </a:r>
            <a:endParaRPr lang="es-ES" sz="1200" dirty="0" smtClean="0">
              <a:latin typeface="Comic Sans MS" pitchFamily="66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ES" sz="1200" dirty="0" smtClean="0">
                <a:latin typeface="Comic Sans MS" pitchFamily="66" charset="0"/>
              </a:rPr>
              <a:t>Estaremos intercambiando los textos de lectura, sobra recordarles el y apoyo en casa para que practiquen diariamente .</a:t>
            </a:r>
          </a:p>
          <a:p>
            <a:endParaRPr lang="es-ES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GRACIAS  POR TODA SU COLABORACIÓN</a:t>
            </a:r>
            <a:endParaRPr lang="es-CO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74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M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89424" y="2967335"/>
            <a:ext cx="5965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FELIZ DÍA MAMITAS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004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38</Words>
  <Application>Microsoft Office PowerPoint</Application>
  <PresentationFormat>Presentación en pantalla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NATHALY</dc:creator>
  <cp:lastModifiedBy>NATHALY</cp:lastModifiedBy>
  <cp:revision>6</cp:revision>
  <dcterms:created xsi:type="dcterms:W3CDTF">2014-05-09T16:03:19Z</dcterms:created>
  <dcterms:modified xsi:type="dcterms:W3CDTF">2014-05-09T17:03:57Z</dcterms:modified>
</cp:coreProperties>
</file>