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A87F0B-1908-4E21-9E27-9BBE8EB19DE2}" type="datetimeFigureOut">
              <a:rPr lang="es-CO" smtClean="0"/>
              <a:t>19/07/2013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EAE26E-F4E3-4B0C-A2F7-55F684253FB2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BIENVENIDOS A NUESTRO SEGUNDO INFORME ACADÉMICO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s-ES" dirty="0" smtClean="0"/>
              <a:t>DURANTE ESTE PERIODO LOS RETOS NOS PERMITIERON AFIANZAR NUESTROS TALENTOS Y </a:t>
            </a:r>
            <a:r>
              <a:rPr lang="es-ES" dirty="0" smtClean="0"/>
              <a:t>CONOCIMIENTOS. </a:t>
            </a:r>
            <a:r>
              <a:rPr lang="es-ES" dirty="0" smtClean="0"/>
              <a:t>GRACIAS POR EL APOYO Y ACOMPAÑAMIENTO.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" dirty="0" smtClean="0"/>
              <a:t>LAS TEMÁTICAS QUE ESTAREMOS TRABAJANDO DURANTE EL TERCER PERIODO SON :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96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363064"/>
              </p:ext>
            </p:extLst>
          </p:nvPr>
        </p:nvGraphicFramePr>
        <p:xfrm>
          <a:off x="871538" y="2276872"/>
          <a:ext cx="7408862" cy="275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4811"/>
                <a:gridCol w="54051"/>
              </a:tblGrid>
              <a:tr h="7920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600" dirty="0">
                          <a:effectLst/>
                        </a:rPr>
                        <a:t>Grado cuarto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600" dirty="0">
                          <a:effectLst/>
                        </a:rPr>
                        <a:t>PENSAMIENTO MATEMÁTICO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651" marR="28651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Tercer periodo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700">
                          <a:effectLst/>
                        </a:rPr>
                        <a:t> </a:t>
                      </a:r>
                      <a:endParaRPr lang="es-C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1337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Fracciones: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- Operaciones con fracciones.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        -Fracciones propias e impropias.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Sistema de numeración decimal.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Área y perímetro de polígonos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700" dirty="0">
                          <a:effectLst/>
                        </a:rPr>
                        <a:t> </a:t>
                      </a:r>
                      <a:endParaRPr lang="es-C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38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032344"/>
              </p:ext>
            </p:extLst>
          </p:nvPr>
        </p:nvGraphicFramePr>
        <p:xfrm>
          <a:off x="871538" y="1556792"/>
          <a:ext cx="7408862" cy="3308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4731"/>
                <a:gridCol w="54131"/>
              </a:tblGrid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47825" algn="l"/>
                        </a:tabLst>
                      </a:pPr>
                      <a:r>
                        <a:rPr lang="es-CO" sz="1600" dirty="0">
                          <a:effectLst/>
                        </a:rPr>
                        <a:t>CAMPO COMUNICATIVO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31" marR="28731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6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TERCER PERIODO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28" marR="443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4609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Género lírico: poema, verso, estrofa.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Adverbios de lugar y tiempo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Regla ortográfica: los dos puntos.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Las preposiciones.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El  periódico mural.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Regla ortográfica :uso del paréntesis ,la v y la b; la c, s y z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How many-How much.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es-CO" sz="1600" dirty="0">
                          <a:effectLst/>
                        </a:rPr>
                        <a:t>My house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28" marR="443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endParaRPr lang="es-C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88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28339"/>
              </p:ext>
            </p:extLst>
          </p:nvPr>
        </p:nvGraphicFramePr>
        <p:xfrm>
          <a:off x="611560" y="2204864"/>
          <a:ext cx="7768901" cy="28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  <a:gridCol w="64045"/>
              </a:tblGrid>
              <a:tr h="3329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47825" algn="l"/>
                        </a:tabLst>
                      </a:pPr>
                      <a:r>
                        <a:rPr lang="es-CO" sz="1600" dirty="0">
                          <a:effectLst/>
                        </a:rPr>
                        <a:t>CAMPO CIENTIFICO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828" marR="28828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15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TERCER PERIODO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700">
                          <a:effectLst/>
                        </a:rPr>
                        <a:t> </a:t>
                      </a:r>
                      <a:endParaRPr lang="es-CO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1595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O" sz="1600" dirty="0">
                          <a:effectLst/>
                        </a:rPr>
                        <a:t>Separación de mezclas.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O" sz="1600" dirty="0">
                          <a:effectLst/>
                        </a:rPr>
                        <a:t>Estructura molecular de los estados.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O" sz="1600" dirty="0">
                          <a:effectLst/>
                        </a:rPr>
                        <a:t>Propiedades de los materiales.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O" sz="1600" dirty="0">
                          <a:effectLst/>
                        </a:rPr>
                        <a:t>Aire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O" sz="1600" dirty="0">
                          <a:effectLst/>
                        </a:rPr>
                        <a:t>Estructuras: artificiales. 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78" marR="44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700" dirty="0">
                          <a:effectLst/>
                        </a:rPr>
                        <a:t> </a:t>
                      </a:r>
                      <a:endParaRPr lang="es-C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6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113957"/>
              </p:ext>
            </p:extLst>
          </p:nvPr>
        </p:nvGraphicFramePr>
        <p:xfrm>
          <a:off x="871538" y="2060849"/>
          <a:ext cx="7408861" cy="1879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4690"/>
                <a:gridCol w="54171"/>
              </a:tblGrid>
              <a:tr h="50405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47825" algn="l"/>
                        </a:tabLst>
                      </a:pPr>
                      <a:r>
                        <a:rPr lang="es-CO" sz="1600" dirty="0">
                          <a:effectLst/>
                        </a:rPr>
                        <a:t>CAMPO  HISTORICO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71" marR="28771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TERCER PERIODO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89" marR="44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614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s-CO" sz="1600" dirty="0">
                          <a:effectLst/>
                        </a:rPr>
                        <a:t>Conquista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s-CO" sz="1600" dirty="0">
                          <a:effectLst/>
                        </a:rPr>
                        <a:t>Colonia.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s-CO" sz="1600" dirty="0">
                          <a:effectLst/>
                        </a:rPr>
                        <a:t>Responsabilidad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89" marR="44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19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022610"/>
              </p:ext>
            </p:extLst>
          </p:nvPr>
        </p:nvGraphicFramePr>
        <p:xfrm>
          <a:off x="683568" y="2348880"/>
          <a:ext cx="7596832" cy="2501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42757"/>
                <a:gridCol w="54075"/>
              </a:tblGrid>
              <a:tr h="6077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47825" algn="l"/>
                        </a:tabLst>
                      </a:pPr>
                      <a:r>
                        <a:rPr lang="es-CO" sz="1600">
                          <a:effectLst/>
                        </a:rPr>
                        <a:t>CAMPO  EDU.ARTISTICA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675" marR="28675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69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TERCER PERIODO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2" marR="44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2394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CO" sz="1600">
                          <a:effectLst/>
                        </a:rPr>
                        <a:t>Figura humana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Colores frios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sombras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Actividad manual :separador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2" marR="442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45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169</Words>
  <Application>Microsoft Office PowerPoint</Application>
  <PresentationFormat>Presentación en pantalla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Forma de onda</vt:lpstr>
      <vt:lpstr>BIENVENIDOS A NUESTRO SEGUNDO INFORME ACADÉMICO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A NUESTRO SEGUNDO INFORME ACADÉMICO</dc:title>
  <dc:creator>.</dc:creator>
  <cp:lastModifiedBy>.</cp:lastModifiedBy>
  <cp:revision>3</cp:revision>
  <dcterms:created xsi:type="dcterms:W3CDTF">2013-07-19T20:11:51Z</dcterms:created>
  <dcterms:modified xsi:type="dcterms:W3CDTF">2013-07-19T20:35:45Z</dcterms:modified>
</cp:coreProperties>
</file>